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91" r:id="rId21"/>
    <p:sldId id="282" r:id="rId22"/>
    <p:sldId id="280" r:id="rId23"/>
    <p:sldId id="281" r:id="rId24"/>
    <p:sldId id="283" r:id="rId25"/>
    <p:sldId id="288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7A3C-9F68-491F-9443-9DC0439BB5DC}" v="30" dt="2022-09-07T18:1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  <pc:docChgLst>
    <pc:chgData name="박 태석" userId="d73119559fd908c0" providerId="LiveId" clId="{58417A3C-9F68-491F-9443-9DC0439BB5DC}"/>
    <pc:docChg chg="undo redo custSel addSld modSld">
      <pc:chgData name="박 태석" userId="d73119559fd908c0" providerId="LiveId" clId="{58417A3C-9F68-491F-9443-9DC0439BB5DC}" dt="2022-09-07T18:18:11.706" v="350" actId="1582"/>
      <pc:docMkLst>
        <pc:docMk/>
      </pc:docMkLst>
      <pc:sldChg chg="addSp delSp modSp add mod setBg">
        <pc:chgData name="박 태석" userId="d73119559fd908c0" providerId="LiveId" clId="{58417A3C-9F68-491F-9443-9DC0439BB5DC}" dt="2022-09-07T18:18:11.706" v="350" actId="1582"/>
        <pc:sldMkLst>
          <pc:docMk/>
          <pc:sldMk cId="3181783848" sldId="291"/>
        </pc:sldMkLst>
        <pc:spChg chg="mod">
          <ac:chgData name="박 태석" userId="d73119559fd908c0" providerId="LiveId" clId="{58417A3C-9F68-491F-9443-9DC0439BB5DC}" dt="2022-09-07T18:12:45.214" v="8"/>
          <ac:spMkLst>
            <pc:docMk/>
            <pc:sldMk cId="3181783848" sldId="291"/>
            <ac:spMk id="7" creationId="{841D0668-DAD5-6E81-6681-A29FDDCA9F1F}"/>
          </ac:spMkLst>
        </pc:spChg>
        <pc:spChg chg="del">
          <ac:chgData name="박 태석" userId="d73119559fd908c0" providerId="LiveId" clId="{58417A3C-9F68-491F-9443-9DC0439BB5DC}" dt="2022-09-07T18:12:48.778" v="11" actId="478"/>
          <ac:spMkLst>
            <pc:docMk/>
            <pc:sldMk cId="3181783848" sldId="291"/>
            <ac:spMk id="14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49.359" v="12" actId="478"/>
          <ac:spMkLst>
            <pc:docMk/>
            <pc:sldMk cId="3181783848" sldId="291"/>
            <ac:spMk id="16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1.263" v="14" actId="478"/>
          <ac:spMkLst>
            <pc:docMk/>
            <pc:sldMk cId="3181783848" sldId="291"/>
            <ac:spMk id="21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2.559" v="16" actId="478"/>
          <ac:spMkLst>
            <pc:docMk/>
            <pc:sldMk cId="3181783848" sldId="291"/>
            <ac:spMk id="22" creationId="{00000000-0000-0000-0000-000000000000}"/>
          </ac:spMkLst>
        </pc:spChg>
        <pc:spChg chg="add mod">
          <ac:chgData name="박 태석" userId="d73119559fd908c0" providerId="LiveId" clId="{58417A3C-9F68-491F-9443-9DC0439BB5DC}" dt="2022-09-07T18:14:57.312" v="26" actId="208"/>
          <ac:spMkLst>
            <pc:docMk/>
            <pc:sldMk cId="3181783848" sldId="291"/>
            <ac:spMk id="24" creationId="{C75DD187-1844-A547-D542-DBF59E99B052}"/>
          </ac:spMkLst>
        </pc:spChg>
        <pc:spChg chg="add mod">
          <ac:chgData name="박 태석" userId="d73119559fd908c0" providerId="LiveId" clId="{58417A3C-9F68-491F-9443-9DC0439BB5DC}" dt="2022-09-07T18:15:23.581" v="71" actId="1076"/>
          <ac:spMkLst>
            <pc:docMk/>
            <pc:sldMk cId="3181783848" sldId="291"/>
            <ac:spMk id="25" creationId="{F0DE2BBD-65DB-A844-75DE-6037383C5E96}"/>
          </ac:spMkLst>
        </pc:spChg>
        <pc:spChg chg="add del">
          <ac:chgData name="박 태석" userId="d73119559fd908c0" providerId="LiveId" clId="{58417A3C-9F68-491F-9443-9DC0439BB5DC}" dt="2022-09-07T18:15:34.569" v="73" actId="11529"/>
          <ac:spMkLst>
            <pc:docMk/>
            <pc:sldMk cId="3181783848" sldId="291"/>
            <ac:spMk id="26" creationId="{1BCF3D2E-B950-779D-BFFD-E9782D269880}"/>
          </ac:spMkLst>
        </pc:spChg>
        <pc:spChg chg="add mod">
          <ac:chgData name="박 태석" userId="d73119559fd908c0" providerId="LiveId" clId="{58417A3C-9F68-491F-9443-9DC0439BB5DC}" dt="2022-09-07T18:16:59.471" v="190" actId="1076"/>
          <ac:spMkLst>
            <pc:docMk/>
            <pc:sldMk cId="3181783848" sldId="291"/>
            <ac:spMk id="27" creationId="{3F2121F4-A7DD-8EDB-EECB-6B36C34C710C}"/>
          </ac:spMkLst>
        </pc:spChg>
        <pc:spChg chg="add mod">
          <ac:chgData name="박 태석" userId="d73119559fd908c0" providerId="LiveId" clId="{58417A3C-9F68-491F-9443-9DC0439BB5DC}" dt="2022-09-07T18:17:59.686" v="347" actId="1076"/>
          <ac:spMkLst>
            <pc:docMk/>
            <pc:sldMk cId="3181783848" sldId="291"/>
            <ac:spMk id="28" creationId="{6E8D8263-729D-387E-AB5A-3352FF8101DF}"/>
          </ac:spMkLst>
        </pc:spChg>
        <pc:picChg chg="del">
          <ac:chgData name="박 태석" userId="d73119559fd908c0" providerId="LiveId" clId="{58417A3C-9F68-491F-9443-9DC0439BB5DC}" dt="2022-09-07T18:12:46.616" v="9" actId="478"/>
          <ac:picMkLst>
            <pc:docMk/>
            <pc:sldMk cId="3181783848" sldId="291"/>
            <ac:picMk id="5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7.702" v="10" actId="478"/>
          <ac:picMkLst>
            <pc:docMk/>
            <pc:sldMk cId="3181783848" sldId="291"/>
            <ac:picMk id="6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51.657" v="15" actId="478"/>
          <ac:picMkLst>
            <pc:docMk/>
            <pc:sldMk cId="3181783848" sldId="291"/>
            <ac:picMk id="19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9.745" v="13" actId="478"/>
          <ac:picMkLst>
            <pc:docMk/>
            <pc:sldMk cId="3181783848" sldId="291"/>
            <ac:picMk id="20" creationId="{00000000-0000-0000-0000-000000000000}"/>
          </ac:picMkLst>
        </pc:picChg>
        <pc:picChg chg="add mod">
          <ac:chgData name="박 태석" userId="d73119559fd908c0" providerId="LiveId" clId="{58417A3C-9F68-491F-9443-9DC0439BB5DC}" dt="2022-09-07T18:14:29.170" v="19" actId="1076"/>
          <ac:picMkLst>
            <pc:docMk/>
            <pc:sldMk cId="3181783848" sldId="291"/>
            <ac:picMk id="23" creationId="{8550B81D-C592-24CC-AA3B-B7E40795C919}"/>
          </ac:picMkLst>
        </pc:picChg>
        <pc:picChg chg="add mod">
          <ac:chgData name="박 태석" userId="d73119559fd908c0" providerId="LiveId" clId="{58417A3C-9F68-491F-9443-9DC0439BB5DC}" dt="2022-09-07T18:16:56.210" v="189" actId="1076"/>
          <ac:picMkLst>
            <pc:docMk/>
            <pc:sldMk cId="3181783848" sldId="291"/>
            <ac:picMk id="30" creationId="{C06351BF-19F8-43B6-8429-3D5037F373A5}"/>
          </ac:picMkLst>
        </pc:picChg>
        <pc:cxnChg chg="del">
          <ac:chgData name="박 태석" userId="d73119559fd908c0" providerId="LiveId" clId="{58417A3C-9F68-491F-9443-9DC0439BB5DC}" dt="2022-09-07T18:12:53.639" v="17" actId="478"/>
          <ac:cxnSpMkLst>
            <pc:docMk/>
            <pc:sldMk cId="3181783848" sldId="291"/>
            <ac:cxnSpMk id="18" creationId="{00000000-0000-0000-0000-000000000000}"/>
          </ac:cxnSpMkLst>
        </pc:cxnChg>
        <pc:cxnChg chg="add mod">
          <ac:chgData name="박 태석" userId="d73119559fd908c0" providerId="LiveId" clId="{58417A3C-9F68-491F-9443-9DC0439BB5DC}" dt="2022-09-07T18:17:11.532" v="193" actId="1582"/>
          <ac:cxnSpMkLst>
            <pc:docMk/>
            <pc:sldMk cId="3181783848" sldId="291"/>
            <ac:cxnSpMk id="32" creationId="{9F9E135B-6A28-26EF-8F1D-8DDA5AFBB0CE}"/>
          </ac:cxnSpMkLst>
        </pc:cxnChg>
        <pc:cxnChg chg="add mod">
          <ac:chgData name="박 태석" userId="d73119559fd908c0" providerId="LiveId" clId="{58417A3C-9F68-491F-9443-9DC0439BB5DC}" dt="2022-09-07T18:18:11.706" v="350" actId="1582"/>
          <ac:cxnSpMkLst>
            <pc:docMk/>
            <pc:sldMk cId="3181783848" sldId="291"/>
            <ac:cxnSpMk id="34" creationId="{63D7C45A-1B4A-61ED-C155-C73EE00CD3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회원가입시</a:t>
            </a:r>
            <a:r>
              <a:rPr lang="ko-KR" altLang="en-US" dirty="0"/>
              <a:t> 기본 프로필 이미지 </a:t>
            </a:r>
            <a:r>
              <a:rPr lang="en-US" altLang="ko-KR" dirty="0"/>
              <a:t>7</a:t>
            </a:r>
            <a:r>
              <a:rPr lang="ko-KR" altLang="en-US" dirty="0" err="1"/>
              <a:t>가지중</a:t>
            </a:r>
            <a:r>
              <a:rPr lang="ko-KR" altLang="en-US" dirty="0"/>
              <a:t>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Access_token</a:t>
            </a:r>
            <a:r>
              <a:rPr lang="ko-KR" altLang="en-US" dirty="0"/>
              <a:t>과 </a:t>
            </a:r>
            <a:r>
              <a:rPr lang="en-US" altLang="ko-KR" dirty="0" err="1"/>
              <a:t>Refresh_token</a:t>
            </a:r>
            <a:r>
              <a:rPr lang="ko-KR" altLang="en-US" dirty="0"/>
              <a:t>으로 로그인 시간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에러 처리</a:t>
            </a:r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톱니바퀴 버튼 </a:t>
            </a:r>
            <a:r>
              <a:rPr lang="en-US" altLang="ko-KR" dirty="0"/>
              <a:t>-&gt; </a:t>
            </a:r>
            <a:r>
              <a:rPr lang="ko-KR" altLang="en-US" dirty="0"/>
              <a:t>비밀번호 확인 </a:t>
            </a:r>
            <a:r>
              <a:rPr lang="en-US" altLang="ko-KR" dirty="0"/>
              <a:t>-&gt; </a:t>
            </a:r>
            <a:r>
              <a:rPr lang="ko-KR" altLang="en-US" dirty="0"/>
              <a:t>프로필 이미지</a:t>
            </a:r>
            <a:r>
              <a:rPr lang="en-US" altLang="ko-KR" dirty="0"/>
              <a:t>, </a:t>
            </a:r>
            <a:r>
              <a:rPr lang="ko-KR" altLang="en-US" dirty="0"/>
              <a:t>비밀번호 변경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처리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아이콘 </a:t>
            </a:r>
            <a:r>
              <a:rPr lang="ko-KR" altLang="en-US" dirty="0" err="1"/>
              <a:t>클릭시</a:t>
            </a:r>
            <a:r>
              <a:rPr lang="ko-KR" altLang="en-US" dirty="0"/>
              <a:t> 왼쪽 </a:t>
            </a:r>
            <a:r>
              <a:rPr lang="ko-KR" altLang="en-US" dirty="0" err="1"/>
              <a:t>사이드바에</a:t>
            </a:r>
            <a:r>
              <a:rPr lang="ko-KR" altLang="en-US" dirty="0"/>
              <a:t> </a:t>
            </a:r>
            <a:r>
              <a:rPr lang="ko-KR" altLang="en-US" dirty="0" err="1"/>
              <a:t>채팅창</a:t>
            </a:r>
            <a:r>
              <a:rPr lang="ko-KR" altLang="en-US" dirty="0"/>
              <a:t> 생성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r>
              <a:rPr lang="ko-KR" altLang="en-US" dirty="0"/>
              <a:t>을 이용한 </a:t>
            </a:r>
            <a:endParaRPr lang="en-US" altLang="ko-KR" dirty="0"/>
          </a:p>
          <a:p>
            <a:pPr algn="ctr"/>
            <a:r>
              <a:rPr lang="ko-KR" altLang="en-US" dirty="0"/>
              <a:t>실시간 채팅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Multer</a:t>
            </a:r>
            <a:r>
              <a:rPr lang="ko-KR" altLang="en-US" dirty="0"/>
              <a:t>를 이용하여 서버에 이미지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중단 </a:t>
            </a:r>
            <a:r>
              <a:rPr lang="ko-KR" altLang="en-US" dirty="0" err="1"/>
              <a:t>미리보기</a:t>
            </a:r>
            <a:r>
              <a:rPr lang="ko-KR" altLang="en-US" dirty="0"/>
              <a:t> 이미지와 </a:t>
            </a:r>
            <a:r>
              <a:rPr lang="en-US" altLang="ko-KR" dirty="0"/>
              <a:t>x</a:t>
            </a:r>
            <a:r>
              <a:rPr lang="ko-KR" altLang="en-US" dirty="0"/>
              <a:t>버튼 표시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이미지 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작은 이미지 </a:t>
            </a:r>
            <a:r>
              <a:rPr lang="ko-KR" altLang="en-US" dirty="0" err="1"/>
              <a:t>클릭시미리보기</a:t>
            </a:r>
            <a:r>
              <a:rPr lang="ko-KR" altLang="en-US" dirty="0"/>
              <a:t> 이미지 </a:t>
            </a:r>
            <a:endParaRPr lang="en-US" altLang="ko-KR" dirty="0"/>
          </a:p>
          <a:p>
            <a:pPr algn="ctr"/>
            <a:r>
              <a:rPr lang="ko-KR" altLang="en-US" dirty="0"/>
              <a:t>교체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알람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50B81D-C592-24CC-AA3B-B7E40795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21" y="2294721"/>
            <a:ext cx="3606985" cy="328311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75DD187-1844-A547-D542-DBF59E99B052}"/>
              </a:ext>
            </a:extLst>
          </p:cNvPr>
          <p:cNvSpPr/>
          <p:nvPr/>
        </p:nvSpPr>
        <p:spPr>
          <a:xfrm>
            <a:off x="3142034" y="3151762"/>
            <a:ext cx="330740" cy="4669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DE2BBD-65DB-A844-75DE-6037383C5E96}"/>
              </a:ext>
            </a:extLst>
          </p:cNvPr>
          <p:cNvSpPr/>
          <p:nvPr/>
        </p:nvSpPr>
        <p:spPr>
          <a:xfrm>
            <a:off x="5097294" y="2402732"/>
            <a:ext cx="4280170" cy="5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ko-KR" altLang="en-US" dirty="0" err="1"/>
              <a:t>알림기능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2121F4-A7DD-8EDB-EECB-6B36C34C710C}"/>
              </a:ext>
            </a:extLst>
          </p:cNvPr>
          <p:cNvSpPr/>
          <p:nvPr/>
        </p:nvSpPr>
        <p:spPr>
          <a:xfrm>
            <a:off x="5544766" y="3369355"/>
            <a:ext cx="4280170" cy="734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로그인시</a:t>
            </a:r>
            <a:r>
              <a:rPr lang="ko-KR" altLang="en-US" dirty="0"/>
              <a:t> 보지 않았던 알림 개수만큼</a:t>
            </a:r>
            <a:endParaRPr lang="en-US" altLang="ko-KR" dirty="0"/>
          </a:p>
          <a:p>
            <a:pPr algn="ctr"/>
            <a:r>
              <a:rPr lang="ko-KR" altLang="en-US" dirty="0"/>
              <a:t>숫자 표기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8D8263-729D-387E-AB5A-3352FF8101DF}"/>
              </a:ext>
            </a:extLst>
          </p:cNvPr>
          <p:cNvSpPr/>
          <p:nvPr/>
        </p:nvSpPr>
        <p:spPr>
          <a:xfrm>
            <a:off x="5162182" y="4660525"/>
            <a:ext cx="5398851" cy="102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알림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해당유저 프로필페이지로 이동</a:t>
            </a:r>
            <a:endParaRPr lang="en-US" altLang="ko-KR" dirty="0"/>
          </a:p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en-US" altLang="ko-KR" dirty="0"/>
              <a:t>: </a:t>
            </a:r>
            <a:r>
              <a:rPr lang="ko-KR" altLang="en-US" dirty="0"/>
              <a:t>해당 게시물로 이동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351BF-19F8-43B6-8429-3D5037F3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05" y="3448428"/>
            <a:ext cx="539778" cy="5715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9E135B-6A28-26EF-8F1D-8DDA5AFBB0CE}"/>
              </a:ext>
            </a:extLst>
          </p:cNvPr>
          <p:cNvCxnSpPr/>
          <p:nvPr/>
        </p:nvCxnSpPr>
        <p:spPr>
          <a:xfrm>
            <a:off x="5162182" y="3734192"/>
            <a:ext cx="285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D7C45A-1B4A-61ED-C155-C73EE00CD341}"/>
              </a:ext>
            </a:extLst>
          </p:cNvPr>
          <p:cNvCxnSpPr/>
          <p:nvPr/>
        </p:nvCxnSpPr>
        <p:spPr>
          <a:xfrm>
            <a:off x="4056434" y="4922196"/>
            <a:ext cx="988449" cy="107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스크롤로 원하는 커뮤니티 선택하면</a:t>
            </a:r>
            <a:endParaRPr lang="en-US" altLang="ko-KR" dirty="0"/>
          </a:p>
          <a:p>
            <a:pPr algn="ctr"/>
            <a:r>
              <a:rPr lang="ko-KR" altLang="en-US" dirty="0"/>
              <a:t>선택한 커뮤니티 이름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같은 </a:t>
            </a:r>
            <a:r>
              <a:rPr lang="ko-KR" altLang="en-US" dirty="0" err="1"/>
              <a:t>해쉬태그</a:t>
            </a:r>
            <a:r>
              <a:rPr lang="ko-KR" altLang="en-US" dirty="0"/>
              <a:t> 가진 </a:t>
            </a:r>
            <a:r>
              <a:rPr lang="ko-KR" altLang="en-US" dirty="0" err="1"/>
              <a:t>게시글</a:t>
            </a:r>
            <a:r>
              <a:rPr lang="ko-KR" altLang="en-US" dirty="0"/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및 글 내용 검색</a:t>
            </a:r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정규표현식</a:t>
            </a:r>
            <a:r>
              <a:rPr lang="ko-KR" altLang="en-US" dirty="0"/>
              <a:t> 사용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아이디나 닉네임은 중복이 되면 안되므로 </a:t>
            </a:r>
            <a:endParaRPr lang="en-US" altLang="ko-KR" dirty="0"/>
          </a:p>
          <a:p>
            <a:pPr algn="ctr"/>
            <a:r>
              <a:rPr lang="ko-KR" altLang="en-US" dirty="0" err="1"/>
              <a:t>입력할때마다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algn="ctr"/>
            <a:r>
              <a:rPr lang="ko-KR" altLang="en-US" dirty="0"/>
              <a:t>나머지도 </a:t>
            </a:r>
            <a:r>
              <a:rPr lang="ko-KR" altLang="en-US" dirty="0" err="1"/>
              <a:t>입력시마다</a:t>
            </a:r>
            <a:r>
              <a:rPr lang="ko-KR" altLang="en-US" dirty="0"/>
              <a:t> 정규표현식과 비교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19" y="4616650"/>
            <a:ext cx="3515216" cy="6287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19" y="5373248"/>
            <a:ext cx="369621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273</Words>
  <Application>Microsoft Office PowerPoint</Application>
  <PresentationFormat>와이드스크린</PresentationFormat>
  <Paragraphs>96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태석</cp:lastModifiedBy>
  <cp:revision>25</cp:revision>
  <dcterms:created xsi:type="dcterms:W3CDTF">2022-08-11T03:03:11Z</dcterms:created>
  <dcterms:modified xsi:type="dcterms:W3CDTF">2022-09-07T18:18:14Z</dcterms:modified>
</cp:coreProperties>
</file>